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21383625" cy="30240288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471613" indent="-1793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2947988" indent="-3635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4421188" indent="-5429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5897563" indent="-7270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6" d="100"/>
          <a:sy n="26" d="100"/>
        </p:scale>
        <p:origin x="3756" y="174"/>
      </p:cViewPr>
      <p:guideLst>
        <p:guide orient="horz" pos="9525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3772" y="9392342"/>
            <a:ext cx="18176083" cy="648380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07545" y="17136162"/>
            <a:ext cx="14968537" cy="7728074"/>
          </a:xfrm>
        </p:spPr>
        <p:txBody>
          <a:bodyPr/>
          <a:lstStyle>
            <a:lvl1pPr marL="0" indent="0" algn="ctr">
              <a:buNone/>
              <a:defRPr/>
            </a:lvl1pPr>
            <a:lvl2pPr marL="1474829" indent="0" algn="ctr">
              <a:buNone/>
              <a:defRPr/>
            </a:lvl2pPr>
            <a:lvl3pPr marL="2949658" indent="0" algn="ctr">
              <a:buNone/>
              <a:defRPr/>
            </a:lvl3pPr>
            <a:lvl4pPr marL="4424487" indent="0" algn="ctr">
              <a:buNone/>
              <a:defRPr/>
            </a:lvl4pPr>
            <a:lvl5pPr marL="5899316" indent="0" algn="ctr">
              <a:buNone/>
              <a:defRPr/>
            </a:lvl5pPr>
            <a:lvl6pPr marL="7374145" indent="0" algn="ctr">
              <a:buNone/>
              <a:defRPr/>
            </a:lvl6pPr>
            <a:lvl7pPr marL="8848974" indent="0" algn="ctr">
              <a:buNone/>
              <a:defRPr/>
            </a:lvl7pPr>
            <a:lvl8pPr marL="10323803" indent="0" algn="ctr">
              <a:buNone/>
              <a:defRPr/>
            </a:lvl8pPr>
            <a:lvl9pPr marL="11798632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4FE56-4946-41DE-9FE3-AFBB0E6DDD1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368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2CEAE-1EF9-4DDF-8A31-289FA11DCC9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0467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3129" y="1212766"/>
            <a:ext cx="4811315" cy="25798746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181" y="1212766"/>
            <a:ext cx="13958754" cy="25798746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EA64F-6864-4BF8-A698-9A16411CFC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455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2AF02-FA51-4CEF-99F6-E27E1EC839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761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7921" y="19430436"/>
            <a:ext cx="18176083" cy="6006057"/>
          </a:xfrm>
        </p:spPr>
        <p:txBody>
          <a:bodyPr anchor="t"/>
          <a:lstStyle>
            <a:lvl1pPr algn="l">
              <a:defRPr sz="13008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7921" y="12815378"/>
            <a:ext cx="18176083" cy="6615062"/>
          </a:xfrm>
        </p:spPr>
        <p:txBody>
          <a:bodyPr anchor="b"/>
          <a:lstStyle>
            <a:lvl1pPr marL="0" indent="0">
              <a:buNone/>
              <a:defRPr sz="6504"/>
            </a:lvl1pPr>
            <a:lvl2pPr marL="1474829" indent="0">
              <a:buNone/>
              <a:defRPr sz="5939"/>
            </a:lvl2pPr>
            <a:lvl3pPr marL="2949658" indent="0">
              <a:buNone/>
              <a:defRPr sz="5090"/>
            </a:lvl3pPr>
            <a:lvl4pPr marL="4424487" indent="0">
              <a:buNone/>
              <a:defRPr sz="4525"/>
            </a:lvl4pPr>
            <a:lvl5pPr marL="5899316" indent="0">
              <a:buNone/>
              <a:defRPr sz="4525"/>
            </a:lvl5pPr>
            <a:lvl6pPr marL="7374145" indent="0">
              <a:buNone/>
              <a:defRPr sz="4525"/>
            </a:lvl6pPr>
            <a:lvl7pPr marL="8848974" indent="0">
              <a:buNone/>
              <a:defRPr sz="4525"/>
            </a:lvl7pPr>
            <a:lvl8pPr marL="10323803" indent="0">
              <a:buNone/>
              <a:defRPr sz="4525"/>
            </a:lvl8pPr>
            <a:lvl9pPr marL="11798632" indent="0">
              <a:buNone/>
              <a:defRPr sz="452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20A5-7C3E-4B53-90AA-85136B33FF7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847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181" y="7056072"/>
            <a:ext cx="9385035" cy="19955443"/>
          </a:xfrm>
        </p:spPr>
        <p:txBody>
          <a:bodyPr/>
          <a:lstStyle>
            <a:lvl1pPr>
              <a:defRPr sz="9049"/>
            </a:lvl1pPr>
            <a:lvl2pPr>
              <a:defRPr sz="7635"/>
            </a:lvl2pPr>
            <a:lvl3pPr>
              <a:defRPr sz="6504"/>
            </a:lvl3pPr>
            <a:lvl4pPr>
              <a:defRPr sz="5939"/>
            </a:lvl4pPr>
            <a:lvl5pPr>
              <a:defRPr sz="5939"/>
            </a:lvl5pPr>
            <a:lvl6pPr>
              <a:defRPr sz="5939"/>
            </a:lvl6pPr>
            <a:lvl7pPr>
              <a:defRPr sz="5939"/>
            </a:lvl7pPr>
            <a:lvl8pPr>
              <a:defRPr sz="5939"/>
            </a:lvl8pPr>
            <a:lvl9pPr>
              <a:defRPr sz="5939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929409" y="7056072"/>
            <a:ext cx="9385035" cy="19955443"/>
          </a:xfrm>
        </p:spPr>
        <p:txBody>
          <a:bodyPr/>
          <a:lstStyle>
            <a:lvl1pPr>
              <a:defRPr sz="9049"/>
            </a:lvl1pPr>
            <a:lvl2pPr>
              <a:defRPr sz="7635"/>
            </a:lvl2pPr>
            <a:lvl3pPr>
              <a:defRPr sz="6504"/>
            </a:lvl3pPr>
            <a:lvl4pPr>
              <a:defRPr sz="5939"/>
            </a:lvl4pPr>
            <a:lvl5pPr>
              <a:defRPr sz="5939"/>
            </a:lvl5pPr>
            <a:lvl6pPr>
              <a:defRPr sz="5939"/>
            </a:lvl6pPr>
            <a:lvl7pPr>
              <a:defRPr sz="5939"/>
            </a:lvl7pPr>
            <a:lvl8pPr>
              <a:defRPr sz="5939"/>
            </a:lvl8pPr>
            <a:lvl9pPr>
              <a:defRPr sz="5939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EEFA8-ACB1-4A4C-A02F-1659254128B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668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185" y="6767320"/>
            <a:ext cx="9449387" cy="2824526"/>
          </a:xfrm>
        </p:spPr>
        <p:txBody>
          <a:bodyPr anchor="b"/>
          <a:lstStyle>
            <a:lvl1pPr marL="0" indent="0">
              <a:buNone/>
              <a:defRPr sz="7635" b="1"/>
            </a:lvl1pPr>
            <a:lvl2pPr marL="1474829" indent="0">
              <a:buNone/>
              <a:defRPr sz="6504" b="1"/>
            </a:lvl2pPr>
            <a:lvl3pPr marL="2949658" indent="0">
              <a:buNone/>
              <a:defRPr sz="5939" b="1"/>
            </a:lvl3pPr>
            <a:lvl4pPr marL="4424487" indent="0">
              <a:buNone/>
              <a:defRPr sz="5090" b="1"/>
            </a:lvl4pPr>
            <a:lvl5pPr marL="5899316" indent="0">
              <a:buNone/>
              <a:defRPr sz="5090" b="1"/>
            </a:lvl5pPr>
            <a:lvl6pPr marL="7374145" indent="0">
              <a:buNone/>
              <a:defRPr sz="5090" b="1"/>
            </a:lvl6pPr>
            <a:lvl7pPr marL="8848974" indent="0">
              <a:buNone/>
              <a:defRPr sz="5090" b="1"/>
            </a:lvl7pPr>
            <a:lvl8pPr marL="10323803" indent="0">
              <a:buNone/>
              <a:defRPr sz="5090" b="1"/>
            </a:lvl8pPr>
            <a:lvl9pPr marL="11798632" indent="0">
              <a:buNone/>
              <a:defRPr sz="509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185" y="9591845"/>
            <a:ext cx="9449387" cy="17419666"/>
          </a:xfrm>
        </p:spPr>
        <p:txBody>
          <a:bodyPr/>
          <a:lstStyle>
            <a:lvl1pPr>
              <a:defRPr sz="7635"/>
            </a:lvl1pPr>
            <a:lvl2pPr>
              <a:defRPr sz="6504"/>
            </a:lvl2pPr>
            <a:lvl3pPr>
              <a:defRPr sz="5939"/>
            </a:lvl3pPr>
            <a:lvl4pPr>
              <a:defRPr sz="5090"/>
            </a:lvl4pPr>
            <a:lvl5pPr>
              <a:defRPr sz="5090"/>
            </a:lvl5pPr>
            <a:lvl6pPr>
              <a:defRPr sz="5090"/>
            </a:lvl6pPr>
            <a:lvl7pPr>
              <a:defRPr sz="5090"/>
            </a:lvl7pPr>
            <a:lvl8pPr>
              <a:defRPr sz="5090"/>
            </a:lvl8pPr>
            <a:lvl9pPr>
              <a:defRPr sz="509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5063" y="6767320"/>
            <a:ext cx="9449384" cy="2824526"/>
          </a:xfrm>
        </p:spPr>
        <p:txBody>
          <a:bodyPr anchor="b"/>
          <a:lstStyle>
            <a:lvl1pPr marL="0" indent="0">
              <a:buNone/>
              <a:defRPr sz="7635" b="1"/>
            </a:lvl1pPr>
            <a:lvl2pPr marL="1474829" indent="0">
              <a:buNone/>
              <a:defRPr sz="6504" b="1"/>
            </a:lvl2pPr>
            <a:lvl3pPr marL="2949658" indent="0">
              <a:buNone/>
              <a:defRPr sz="5939" b="1"/>
            </a:lvl3pPr>
            <a:lvl4pPr marL="4424487" indent="0">
              <a:buNone/>
              <a:defRPr sz="5090" b="1"/>
            </a:lvl4pPr>
            <a:lvl5pPr marL="5899316" indent="0">
              <a:buNone/>
              <a:defRPr sz="5090" b="1"/>
            </a:lvl5pPr>
            <a:lvl6pPr marL="7374145" indent="0">
              <a:buNone/>
              <a:defRPr sz="5090" b="1"/>
            </a:lvl6pPr>
            <a:lvl7pPr marL="8848974" indent="0">
              <a:buNone/>
              <a:defRPr sz="5090" b="1"/>
            </a:lvl7pPr>
            <a:lvl8pPr marL="10323803" indent="0">
              <a:buNone/>
              <a:defRPr sz="5090" b="1"/>
            </a:lvl8pPr>
            <a:lvl9pPr marL="11798632" indent="0">
              <a:buNone/>
              <a:defRPr sz="509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5063" y="9591845"/>
            <a:ext cx="9449384" cy="17419666"/>
          </a:xfrm>
        </p:spPr>
        <p:txBody>
          <a:bodyPr/>
          <a:lstStyle>
            <a:lvl1pPr>
              <a:defRPr sz="7635"/>
            </a:lvl1pPr>
            <a:lvl2pPr>
              <a:defRPr sz="6504"/>
            </a:lvl2pPr>
            <a:lvl3pPr>
              <a:defRPr sz="5939"/>
            </a:lvl3pPr>
            <a:lvl4pPr>
              <a:defRPr sz="5090"/>
            </a:lvl4pPr>
            <a:lvl5pPr>
              <a:defRPr sz="5090"/>
            </a:lvl5pPr>
            <a:lvl6pPr>
              <a:defRPr sz="5090"/>
            </a:lvl6pPr>
            <a:lvl7pPr>
              <a:defRPr sz="5090"/>
            </a:lvl7pPr>
            <a:lvl8pPr>
              <a:defRPr sz="5090"/>
            </a:lvl8pPr>
            <a:lvl9pPr>
              <a:defRPr sz="509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EBCF6-7718-4F70-A4CA-158F1299DF8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369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4814-2729-4079-A881-73B23A0651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843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F22CB-39BB-41DC-9714-BC5360E29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588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181" y="1202266"/>
            <a:ext cx="7033828" cy="5124048"/>
          </a:xfrm>
        </p:spPr>
        <p:txBody>
          <a:bodyPr anchor="b"/>
          <a:lstStyle>
            <a:lvl1pPr algn="l">
              <a:defRPr sz="6504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0404" y="1202262"/>
            <a:ext cx="11954040" cy="25809246"/>
          </a:xfrm>
        </p:spPr>
        <p:txBody>
          <a:bodyPr/>
          <a:lstStyle>
            <a:lvl1pPr>
              <a:defRPr sz="10463"/>
            </a:lvl1pPr>
            <a:lvl2pPr>
              <a:defRPr sz="9049"/>
            </a:lvl2pPr>
            <a:lvl3pPr>
              <a:defRPr sz="7635"/>
            </a:lvl3pPr>
            <a:lvl4pPr>
              <a:defRPr sz="6504"/>
            </a:lvl4pPr>
            <a:lvl5pPr>
              <a:defRPr sz="6504"/>
            </a:lvl5pPr>
            <a:lvl6pPr>
              <a:defRPr sz="6504"/>
            </a:lvl6pPr>
            <a:lvl7pPr>
              <a:defRPr sz="6504"/>
            </a:lvl7pPr>
            <a:lvl8pPr>
              <a:defRPr sz="6504"/>
            </a:lvl8pPr>
            <a:lvl9pPr>
              <a:defRPr sz="6504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181" y="6326314"/>
            <a:ext cx="7033828" cy="20685198"/>
          </a:xfrm>
        </p:spPr>
        <p:txBody>
          <a:bodyPr/>
          <a:lstStyle>
            <a:lvl1pPr marL="0" indent="0">
              <a:buNone/>
              <a:defRPr sz="4525"/>
            </a:lvl1pPr>
            <a:lvl2pPr marL="1474829" indent="0">
              <a:buNone/>
              <a:defRPr sz="3959"/>
            </a:lvl2pPr>
            <a:lvl3pPr marL="2949658" indent="0">
              <a:buNone/>
              <a:defRPr sz="3111"/>
            </a:lvl3pPr>
            <a:lvl4pPr marL="4424487" indent="0">
              <a:buNone/>
              <a:defRPr sz="2828"/>
            </a:lvl4pPr>
            <a:lvl5pPr marL="5899316" indent="0">
              <a:buNone/>
              <a:defRPr sz="2828"/>
            </a:lvl5pPr>
            <a:lvl6pPr marL="7374145" indent="0">
              <a:buNone/>
              <a:defRPr sz="2828"/>
            </a:lvl6pPr>
            <a:lvl7pPr marL="8848974" indent="0">
              <a:buNone/>
              <a:defRPr sz="2828"/>
            </a:lvl7pPr>
            <a:lvl8pPr marL="10323803" indent="0">
              <a:buNone/>
              <a:defRPr sz="2828"/>
            </a:lvl8pPr>
            <a:lvl9pPr marL="11798632" indent="0">
              <a:buNone/>
              <a:defRPr sz="2828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0E77C-DA2A-4C91-9AE9-CB58AADAB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718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2577" y="21168206"/>
            <a:ext cx="12830176" cy="2499025"/>
          </a:xfrm>
        </p:spPr>
        <p:txBody>
          <a:bodyPr anchor="b"/>
          <a:lstStyle>
            <a:lvl1pPr algn="l">
              <a:defRPr sz="6504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2577" y="2703779"/>
            <a:ext cx="12830176" cy="18144173"/>
          </a:xfrm>
        </p:spPr>
        <p:txBody>
          <a:bodyPr/>
          <a:lstStyle>
            <a:lvl1pPr marL="0" indent="0">
              <a:buNone/>
              <a:defRPr sz="10463"/>
            </a:lvl1pPr>
            <a:lvl2pPr marL="1474829" indent="0">
              <a:buNone/>
              <a:defRPr sz="9049"/>
            </a:lvl2pPr>
            <a:lvl3pPr marL="2949658" indent="0">
              <a:buNone/>
              <a:defRPr sz="7635"/>
            </a:lvl3pPr>
            <a:lvl4pPr marL="4424487" indent="0">
              <a:buNone/>
              <a:defRPr sz="6504"/>
            </a:lvl4pPr>
            <a:lvl5pPr marL="5899316" indent="0">
              <a:buNone/>
              <a:defRPr sz="6504"/>
            </a:lvl5pPr>
            <a:lvl6pPr marL="7374145" indent="0">
              <a:buNone/>
              <a:defRPr sz="6504"/>
            </a:lvl6pPr>
            <a:lvl7pPr marL="8848974" indent="0">
              <a:buNone/>
              <a:defRPr sz="6504"/>
            </a:lvl7pPr>
            <a:lvl8pPr marL="10323803" indent="0">
              <a:buNone/>
              <a:defRPr sz="6504"/>
            </a:lvl8pPr>
            <a:lvl9pPr marL="11798632" indent="0">
              <a:buNone/>
              <a:defRPr sz="6504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2577" y="23667230"/>
            <a:ext cx="12830176" cy="3549033"/>
          </a:xfrm>
        </p:spPr>
        <p:txBody>
          <a:bodyPr/>
          <a:lstStyle>
            <a:lvl1pPr marL="0" indent="0">
              <a:buNone/>
              <a:defRPr sz="4525"/>
            </a:lvl1pPr>
            <a:lvl2pPr marL="1474829" indent="0">
              <a:buNone/>
              <a:defRPr sz="3959"/>
            </a:lvl2pPr>
            <a:lvl3pPr marL="2949658" indent="0">
              <a:buNone/>
              <a:defRPr sz="3111"/>
            </a:lvl3pPr>
            <a:lvl4pPr marL="4424487" indent="0">
              <a:buNone/>
              <a:defRPr sz="2828"/>
            </a:lvl4pPr>
            <a:lvl5pPr marL="5899316" indent="0">
              <a:buNone/>
              <a:defRPr sz="2828"/>
            </a:lvl5pPr>
            <a:lvl6pPr marL="7374145" indent="0">
              <a:buNone/>
              <a:defRPr sz="2828"/>
            </a:lvl6pPr>
            <a:lvl7pPr marL="8848974" indent="0">
              <a:buNone/>
              <a:defRPr sz="2828"/>
            </a:lvl7pPr>
            <a:lvl8pPr marL="10323803" indent="0">
              <a:buNone/>
              <a:defRPr sz="2828"/>
            </a:lvl8pPr>
            <a:lvl9pPr marL="11798632" indent="0">
              <a:buNone/>
              <a:defRPr sz="2828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590D0-42D4-42C0-AF9B-F013D72990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8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388" y="1212850"/>
            <a:ext cx="1924685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388" y="7058025"/>
            <a:ext cx="19246850" cy="1995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388" y="27538363"/>
            <a:ext cx="4992687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525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4088" y="27538363"/>
            <a:ext cx="677545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525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2550" y="27538363"/>
            <a:ext cx="4992688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500"/>
            </a:lvl1pPr>
          </a:lstStyle>
          <a:p>
            <a:pPr>
              <a:defRPr/>
            </a:pPr>
            <a:fld id="{ECE64C15-2C09-4895-8FFF-A8D9EE4FBB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5pPr>
      <a:lvl6pPr marL="1474829" algn="ctr" rtl="0" fontAlgn="base">
        <a:spcBef>
          <a:spcPct val="0"/>
        </a:spcBef>
        <a:spcAft>
          <a:spcPct val="0"/>
        </a:spcAft>
        <a:defRPr sz="14140">
          <a:solidFill>
            <a:schemeClr val="tx2"/>
          </a:solidFill>
          <a:latin typeface="Arial" charset="0"/>
        </a:defRPr>
      </a:lvl6pPr>
      <a:lvl7pPr marL="2949658" algn="ctr" rtl="0" fontAlgn="base">
        <a:spcBef>
          <a:spcPct val="0"/>
        </a:spcBef>
        <a:spcAft>
          <a:spcPct val="0"/>
        </a:spcAft>
        <a:defRPr sz="14140">
          <a:solidFill>
            <a:schemeClr val="tx2"/>
          </a:solidFill>
          <a:latin typeface="Arial" charset="0"/>
        </a:defRPr>
      </a:lvl7pPr>
      <a:lvl8pPr marL="4424487" algn="ctr" rtl="0" fontAlgn="base">
        <a:spcBef>
          <a:spcPct val="0"/>
        </a:spcBef>
        <a:spcAft>
          <a:spcPct val="0"/>
        </a:spcAft>
        <a:defRPr sz="14140">
          <a:solidFill>
            <a:schemeClr val="tx2"/>
          </a:solidFill>
          <a:latin typeface="Arial" charset="0"/>
        </a:defRPr>
      </a:lvl8pPr>
      <a:lvl9pPr marL="5899316" algn="ctr" rtl="0" fontAlgn="base">
        <a:spcBef>
          <a:spcPct val="0"/>
        </a:spcBef>
        <a:spcAft>
          <a:spcPct val="0"/>
        </a:spcAft>
        <a:defRPr sz="14140">
          <a:solidFill>
            <a:schemeClr val="tx2"/>
          </a:solidFill>
          <a:latin typeface="Arial" charset="0"/>
        </a:defRPr>
      </a:lvl9pPr>
    </p:titleStyle>
    <p:bodyStyle>
      <a:lvl1pPr marL="1103313" indent="-1103313" algn="l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  <a:ea typeface="+mn-ea"/>
          <a:cs typeface="+mn-cs"/>
        </a:defRPr>
      </a:lvl1pPr>
      <a:lvl2pPr marL="2392363" indent="-919163" algn="l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84588" indent="-735013" algn="l" rtl="0" eaLnBrk="0" fontAlgn="base" hangingPunct="0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</a:defRPr>
      </a:lvl3pPr>
      <a:lvl4pPr marL="5157788" indent="-735013" algn="l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34163" indent="-735013" algn="l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8111560" indent="-737415" algn="l" rtl="0" fontAlgn="base">
        <a:spcBef>
          <a:spcPct val="20000"/>
        </a:spcBef>
        <a:spcAft>
          <a:spcPct val="0"/>
        </a:spcAft>
        <a:buChar char="»"/>
        <a:defRPr sz="6504">
          <a:solidFill>
            <a:schemeClr val="tx1"/>
          </a:solidFill>
          <a:latin typeface="+mn-lt"/>
        </a:defRPr>
      </a:lvl6pPr>
      <a:lvl7pPr marL="9586389" indent="-737415" algn="l" rtl="0" fontAlgn="base">
        <a:spcBef>
          <a:spcPct val="20000"/>
        </a:spcBef>
        <a:spcAft>
          <a:spcPct val="0"/>
        </a:spcAft>
        <a:buChar char="»"/>
        <a:defRPr sz="6504">
          <a:solidFill>
            <a:schemeClr val="tx1"/>
          </a:solidFill>
          <a:latin typeface="+mn-lt"/>
        </a:defRPr>
      </a:lvl7pPr>
      <a:lvl8pPr marL="11061218" indent="-737415" algn="l" rtl="0" fontAlgn="base">
        <a:spcBef>
          <a:spcPct val="20000"/>
        </a:spcBef>
        <a:spcAft>
          <a:spcPct val="0"/>
        </a:spcAft>
        <a:buChar char="»"/>
        <a:defRPr sz="6504">
          <a:solidFill>
            <a:schemeClr val="tx1"/>
          </a:solidFill>
          <a:latin typeface="+mn-lt"/>
        </a:defRPr>
      </a:lvl8pPr>
      <a:lvl9pPr marL="12536047" indent="-737415" algn="l" rtl="0" fontAlgn="base">
        <a:spcBef>
          <a:spcPct val="20000"/>
        </a:spcBef>
        <a:spcAft>
          <a:spcPct val="0"/>
        </a:spcAft>
        <a:buChar char="»"/>
        <a:defRPr sz="6504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1pPr>
      <a:lvl2pPr marL="1474829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2pPr>
      <a:lvl3pPr marL="2949658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3pPr>
      <a:lvl4pPr marL="4424487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4pPr>
      <a:lvl5pPr marL="5899316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5pPr>
      <a:lvl6pPr marL="7374145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6pPr>
      <a:lvl7pPr marL="8848974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7pPr>
      <a:lvl8pPr marL="10323803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8pPr>
      <a:lvl9pPr marL="11798632" algn="l" defTabSz="2949658" rtl="0" eaLnBrk="1" latinLnBrk="0" hangingPunct="1">
        <a:defRPr sz="59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914948" y="27001464"/>
            <a:ext cx="16758937" cy="169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94971" tIns="147486" rIns="294971" bIns="14748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de-DE" sz="4525" b="1" dirty="0"/>
              <a:t>Pfand pro Glas € 5,00 		</a:t>
            </a:r>
            <a:r>
              <a:rPr lang="de-DE" altLang="de-DE" sz="2400" i="1" dirty="0"/>
              <a:t>Alle Preise verstehen sich inkl. der gesetzlichen Mehrwertsteuer.</a:t>
            </a:r>
            <a:endParaRPr lang="de-DE" altLang="de-DE" sz="2400" b="1" i="1" dirty="0"/>
          </a:p>
          <a:p>
            <a:pPr eaLnBrk="1" hangingPunct="1">
              <a:defRPr/>
            </a:pPr>
            <a:r>
              <a:rPr lang="de-DE" altLang="de-DE" sz="4525" b="1" dirty="0"/>
              <a:t>Pfand pro Teller € 2,00</a:t>
            </a:r>
            <a:endParaRPr lang="de-DE" altLang="de-DE" sz="2545" dirty="0"/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825240" y="14006842"/>
            <a:ext cx="13995364" cy="9399496"/>
          </a:xfrm>
          <a:noFill/>
        </p:spPr>
        <p:txBody>
          <a:bodyPr wrap="square" lIns="91440" tIns="45720" rIns="91440" bIns="4572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de-DE" altLang="de-DE" sz="5400" b="1" dirty="0"/>
              <a:t>Probierschluck von: </a:t>
            </a:r>
            <a:endParaRPr lang="de-DE" sz="6600" b="1" dirty="0"/>
          </a:p>
          <a:p>
            <a:pPr algn="l"/>
            <a:r>
              <a:rPr lang="de-DE" sz="5400" dirty="0"/>
              <a:t>Eiswein Silvaner                                   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Trockenbeerenauslese Spätburgunder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Beerenauslese Cabernet </a:t>
            </a:r>
            <a:r>
              <a:rPr lang="de-DE" sz="5400" dirty="0" err="1"/>
              <a:t>Dorsa</a:t>
            </a:r>
            <a:r>
              <a:rPr lang="de-DE" sz="5400" dirty="0"/>
              <a:t>           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Auslese Silvaner                                   1,50 </a:t>
            </a:r>
            <a:r>
              <a:rPr lang="de-DE" altLang="de-DE" sz="5400" dirty="0"/>
              <a:t>€ </a:t>
            </a:r>
            <a:endParaRPr lang="de-DE" sz="5400" dirty="0"/>
          </a:p>
          <a:p>
            <a:pPr algn="l"/>
            <a:r>
              <a:rPr lang="de-DE" sz="5400" dirty="0"/>
              <a:t>Spätlese Silvaner                                  1,50 </a:t>
            </a:r>
            <a:r>
              <a:rPr lang="de-DE" altLang="de-DE" sz="5400" dirty="0"/>
              <a:t>€ </a:t>
            </a:r>
          </a:p>
          <a:p>
            <a:pPr algn="l"/>
            <a:endParaRPr lang="de-DE" sz="5400" dirty="0"/>
          </a:p>
          <a:p>
            <a:pPr algn="l">
              <a:spcBef>
                <a:spcPct val="0"/>
              </a:spcBef>
            </a:pPr>
            <a:r>
              <a:rPr lang="de-DE" sz="5400" b="1" dirty="0"/>
              <a:t>Speisen:</a:t>
            </a:r>
          </a:p>
          <a:p>
            <a:pPr algn="l">
              <a:spcBef>
                <a:spcPct val="0"/>
              </a:spcBef>
            </a:pPr>
            <a:r>
              <a:rPr lang="de-DE" sz="5400" dirty="0"/>
              <a:t>Meterbratwurst mit Kartoffelsalat               2</a:t>
            </a:r>
            <a:r>
              <a:rPr lang="de-DE" altLang="de-DE" sz="5400" dirty="0"/>
              <a:t> €</a:t>
            </a:r>
            <a:r>
              <a:rPr lang="de-DE" sz="5400" dirty="0"/>
              <a:t> Meterbratwurst mit Kraut                           2</a:t>
            </a:r>
            <a:r>
              <a:rPr lang="de-DE" altLang="de-DE" sz="5400" dirty="0"/>
              <a:t> €</a:t>
            </a:r>
            <a:r>
              <a:rPr lang="de-DE" sz="5400" dirty="0"/>
              <a:t> </a:t>
            </a:r>
            <a:endParaRPr lang="de-DE" altLang="de-DE" sz="5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62172" y="9867050"/>
            <a:ext cx="17511713" cy="276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94971" tIns="147486" rIns="294971" bIns="147486">
            <a:spAutoFit/>
          </a:bodyPr>
          <a:lstStyle>
            <a:lvl1pPr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8000" b="1" dirty="0"/>
              <a:t>Genussort </a:t>
            </a:r>
            <a:r>
              <a:rPr lang="de-DE" altLang="de-DE" sz="8000" b="1" dirty="0" err="1"/>
              <a:t>Sulzfeld</a:t>
            </a:r>
            <a:r>
              <a:rPr lang="de-DE" altLang="de-DE" sz="8000" b="1" dirty="0"/>
              <a:t> am Main Winzerfamilie Rumpel</a:t>
            </a:r>
            <a:endParaRPr lang="de-DE" altLang="de-DE" sz="6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210" y="2374728"/>
            <a:ext cx="10058400" cy="569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6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914948" y="27001464"/>
            <a:ext cx="16758937" cy="169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94971" tIns="147486" rIns="294971" bIns="14748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de-DE" sz="4525" b="1" dirty="0"/>
              <a:t>Pfand pro Glas € 5,00 		</a:t>
            </a:r>
            <a:r>
              <a:rPr lang="de-DE" altLang="de-DE" sz="2400" i="1" dirty="0"/>
              <a:t>Alle Preise verstehen sich inkl. der gesetzlichen Mehrwertsteuer.</a:t>
            </a:r>
            <a:endParaRPr lang="de-DE" altLang="de-DE" sz="2400" b="1" i="1" dirty="0"/>
          </a:p>
          <a:p>
            <a:pPr eaLnBrk="1" hangingPunct="1">
              <a:defRPr/>
            </a:pPr>
            <a:r>
              <a:rPr lang="de-DE" altLang="de-DE" sz="4525" b="1" dirty="0"/>
              <a:t>Pfand pro Teller € 2,00</a:t>
            </a:r>
            <a:endParaRPr lang="de-DE" altLang="de-DE" sz="2545" dirty="0"/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825240" y="14006842"/>
            <a:ext cx="13995364" cy="9399496"/>
          </a:xfrm>
          <a:noFill/>
        </p:spPr>
        <p:txBody>
          <a:bodyPr wrap="square" lIns="91440" tIns="45720" rIns="91440" bIns="4572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de-DE" altLang="de-DE" sz="5400" b="1" dirty="0"/>
              <a:t>Probierschluck von: </a:t>
            </a:r>
            <a:endParaRPr lang="de-DE" sz="6600" b="1" dirty="0"/>
          </a:p>
          <a:p>
            <a:pPr algn="l"/>
            <a:r>
              <a:rPr lang="de-DE" sz="5400" dirty="0"/>
              <a:t>Eiswein Silvaner                                   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Trockenbeerenauslese Spätburgunder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Beerenauslese Cabernet </a:t>
            </a:r>
            <a:r>
              <a:rPr lang="de-DE" sz="5400" dirty="0" err="1"/>
              <a:t>Dorsa</a:t>
            </a:r>
            <a:r>
              <a:rPr lang="de-DE" sz="5400" dirty="0"/>
              <a:t>                2 </a:t>
            </a:r>
            <a:r>
              <a:rPr lang="de-DE" altLang="de-DE" sz="5400" dirty="0"/>
              <a:t>€ </a:t>
            </a:r>
          </a:p>
          <a:p>
            <a:pPr algn="l"/>
            <a:r>
              <a:rPr lang="de-DE" sz="5400" dirty="0"/>
              <a:t>Auslese Silvaner                                   1,50 </a:t>
            </a:r>
            <a:r>
              <a:rPr lang="de-DE" altLang="de-DE" sz="5400" dirty="0"/>
              <a:t>€ </a:t>
            </a:r>
            <a:endParaRPr lang="de-DE" sz="5400" dirty="0"/>
          </a:p>
          <a:p>
            <a:pPr algn="l"/>
            <a:r>
              <a:rPr lang="de-DE" sz="5400" dirty="0"/>
              <a:t>Spätlese Silvaner                                  1,50 </a:t>
            </a:r>
            <a:r>
              <a:rPr lang="de-DE" altLang="de-DE" sz="5400" dirty="0"/>
              <a:t>€ </a:t>
            </a:r>
          </a:p>
          <a:p>
            <a:pPr algn="l"/>
            <a:endParaRPr lang="de-DE" sz="5400" dirty="0"/>
          </a:p>
          <a:p>
            <a:pPr algn="l">
              <a:spcBef>
                <a:spcPct val="0"/>
              </a:spcBef>
            </a:pPr>
            <a:r>
              <a:rPr lang="de-DE" sz="5400" b="1" dirty="0"/>
              <a:t>Speisen:</a:t>
            </a:r>
          </a:p>
          <a:p>
            <a:pPr algn="l">
              <a:spcBef>
                <a:spcPct val="0"/>
              </a:spcBef>
            </a:pPr>
            <a:r>
              <a:rPr lang="de-DE" sz="5400" dirty="0"/>
              <a:t>Meterbratwurst mit Kartoffelsalat               2</a:t>
            </a:r>
            <a:r>
              <a:rPr lang="de-DE" altLang="de-DE" sz="5400" dirty="0"/>
              <a:t> €</a:t>
            </a:r>
            <a:r>
              <a:rPr lang="de-DE" sz="5400" dirty="0"/>
              <a:t> Meterbratwurst mit Kraut                           2</a:t>
            </a:r>
            <a:r>
              <a:rPr lang="de-DE" altLang="de-DE" sz="5400" dirty="0"/>
              <a:t> €</a:t>
            </a:r>
            <a:r>
              <a:rPr lang="de-DE" sz="5400" dirty="0"/>
              <a:t> </a:t>
            </a:r>
            <a:endParaRPr lang="de-DE" altLang="de-DE" sz="5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62172" y="9867050"/>
            <a:ext cx="17511713" cy="276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94971" tIns="147486" rIns="294971" bIns="147486">
            <a:spAutoFit/>
          </a:bodyPr>
          <a:lstStyle>
            <a:lvl1pPr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8000" b="1" dirty="0"/>
              <a:t>Genussort </a:t>
            </a:r>
            <a:r>
              <a:rPr lang="de-DE" altLang="de-DE" sz="8000" b="1" dirty="0" err="1"/>
              <a:t>Sulzfeld</a:t>
            </a:r>
            <a:r>
              <a:rPr lang="de-DE" altLang="de-DE" sz="8000" b="1" dirty="0"/>
              <a:t> am Main Winzerfamilie Rumpel</a:t>
            </a:r>
            <a:endParaRPr lang="de-DE" altLang="de-DE" sz="6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210" y="2374728"/>
            <a:ext cx="10058400" cy="569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0555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Benutzerdefiniert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Standarddesign</vt:lpstr>
      <vt:lpstr>PowerPoint-Präsentation</vt:lpstr>
      <vt:lpstr>PowerPoint-Präsentation</vt:lpstr>
    </vt:vector>
  </TitlesOfParts>
  <Company>Netkey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Platzer</dc:creator>
  <cp:lastModifiedBy>Andreas Rumpel</cp:lastModifiedBy>
  <cp:revision>45</cp:revision>
  <cp:lastPrinted>2015-07-23T06:39:40Z</cp:lastPrinted>
  <dcterms:created xsi:type="dcterms:W3CDTF">2014-07-14T10:07:05Z</dcterms:created>
  <dcterms:modified xsi:type="dcterms:W3CDTF">2019-07-15T19:21:36Z</dcterms:modified>
</cp:coreProperties>
</file>